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9923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304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6856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1155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25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4097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885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998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56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3059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466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FEAE5-B8C6-40E0-8D03-378E45CF8403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DB102-E326-45AD-A6CF-5353638D1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02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06356" y="268941"/>
            <a:ext cx="5647765" cy="981916"/>
          </a:xfrm>
        </p:spPr>
        <p:txBody>
          <a:bodyPr/>
          <a:lstStyle/>
          <a:p>
            <a:r>
              <a:rPr lang="ru-RU" dirty="0" smtClean="0"/>
              <a:t>Приветствую!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5309" y="1353671"/>
            <a:ext cx="5504329" cy="478715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Меня зовут Гурьева Полина и я являюсь кандидатом на пост спикера в 2017/2018 </a:t>
            </a:r>
            <a:r>
              <a:rPr lang="ru-RU" dirty="0" smtClean="0"/>
              <a:t>году</a:t>
            </a:r>
            <a:r>
              <a:rPr lang="ru-RU" dirty="0" smtClean="0"/>
              <a:t>. Почему вы должны выбрать меня? Все просто. В прошлом году я была депутатом ГСУ, поэтому имею опыт работы в ШСУ, исходя из этого обещаю, что смогу успешно и эффективно управлять деятельностью Совета и выдвину актуальные проекты по улучшению гимназии, которые действительно возможно воплотить в жизнь. Какими же они будут? Приглашаю ознакомиться на следующих слайдах.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940" y="636495"/>
            <a:ext cx="5504329" cy="550432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077700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275" y="396379"/>
            <a:ext cx="690562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Киновечера</a:t>
            </a:r>
          </a:p>
          <a:p>
            <a:pPr algn="just"/>
            <a:r>
              <a:rPr lang="ru-RU" sz="2400" dirty="0" smtClean="0"/>
              <a:t>Раз в месяц вечером проводить в актовом зале киновечер, на котором ученики могут посмотреть хорошее кино с глубоким смыслом, обсудить его. Можно приурочивать к праздникам и мероприятиям, проходящим в гимназии.</a:t>
            </a:r>
          </a:p>
          <a:p>
            <a:pPr algn="just"/>
            <a:r>
              <a:rPr lang="ru-RU" sz="2400" dirty="0" smtClean="0"/>
              <a:t>Такие вечера позволят гимназистам отдохнуть в стенах школы, познакомиться друг с другом поближе, узнать что-то новое для себя. Присутствие учителей крайне желательно, потому что именно в такие уютные вечера между учеником и учителем могут завязаться теплые отношения. </a:t>
            </a:r>
          </a:p>
          <a:p>
            <a:pPr algn="just"/>
            <a:r>
              <a:rPr lang="ru-RU" sz="2400" dirty="0" smtClean="0"/>
              <a:t>Киновечера с правильно подобранными фильмами помогут поднять уровень культуры в гимназии.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83522" y="4369843"/>
            <a:ext cx="3723269" cy="24826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4371" y="0"/>
            <a:ext cx="4542420" cy="30288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2840" y="1961427"/>
            <a:ext cx="4075695" cy="271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5064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275" y="297764"/>
            <a:ext cx="690562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Новый формат предметных </a:t>
            </a:r>
            <a:r>
              <a:rPr lang="ru-RU" sz="3200" b="1" u="sng" dirty="0" smtClean="0"/>
              <a:t>недель</a:t>
            </a:r>
          </a:p>
          <a:p>
            <a:pPr algn="just"/>
            <a:r>
              <a:rPr lang="ru-RU" sz="2000" dirty="0" smtClean="0"/>
              <a:t>Вам </a:t>
            </a:r>
            <a:r>
              <a:rPr lang="ru-RU" sz="2000" dirty="0"/>
              <a:t>интересны наши предметные недели? Мне не очень, именно поэтому я предлагаю серьезно подойти к этому вопросу и сделать их по-настоящему информативными и актуальными. Вы </a:t>
            </a:r>
            <a:r>
              <a:rPr lang="ru-RU" sz="2000" dirty="0" smtClean="0"/>
              <a:t>знаете </a:t>
            </a:r>
            <a:r>
              <a:rPr lang="ru-RU" sz="2000" dirty="0" err="1" smtClean="0"/>
              <a:t>видеоблоггера-физика</a:t>
            </a:r>
            <a:r>
              <a:rPr lang="ru-RU" sz="2000" dirty="0"/>
              <a:t>, занимающегося просветительской деятельностью? А почему бы не показать его видео на уроке физики? Я за то, чтобы во время предметной недели знакомить учеников с интересными людьми этой области, рассказывать что-то, выходящее за рамки школьной программы, необычное, проводить действительно интересные мероприятия, возможно, приглашать гостей на мини-лекции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Участие </a:t>
            </a:r>
            <a:r>
              <a:rPr lang="ru-RU" sz="2000" dirty="0" smtClean="0"/>
              <a:t>ШСУ в предметных неделях поднимет интерес учащихся к учебе и самообразованию, покажет, что узнавать что-то новое и полезное можно не только из школьных учебников и в более простой форме.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85292" y="2266347"/>
            <a:ext cx="4506708" cy="23146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85292" y="4312024"/>
            <a:ext cx="4506708" cy="25459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4371" y="0"/>
            <a:ext cx="4527629" cy="254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1251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275" y="297764"/>
            <a:ext cx="690562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err="1" smtClean="0"/>
              <a:t>Буккроссинг</a:t>
            </a:r>
            <a:r>
              <a:rPr lang="ru-RU" sz="3200" b="1" u="sng" dirty="0" smtClean="0"/>
              <a:t> в гимназии</a:t>
            </a:r>
          </a:p>
          <a:p>
            <a:endParaRPr lang="ru-RU" sz="3200" b="1" u="sng" dirty="0" smtClean="0"/>
          </a:p>
          <a:p>
            <a:pPr algn="just"/>
            <a:r>
              <a:rPr lang="ru-RU" sz="2400" dirty="0" err="1" smtClean="0"/>
              <a:t>Буккроссинг</a:t>
            </a:r>
            <a:r>
              <a:rPr lang="ru-RU" sz="2400" dirty="0" smtClean="0"/>
              <a:t> </a:t>
            </a:r>
            <a:r>
              <a:rPr lang="ru-RU" sz="2400" dirty="0" smtClean="0"/>
              <a:t>– это свободный и безвозмездный обмен книгами. Возможно, вы уже видели полки, на которых можно оставить </a:t>
            </a:r>
            <a:r>
              <a:rPr lang="ru-RU" sz="2400" dirty="0" smtClean="0"/>
              <a:t>свои </a:t>
            </a:r>
            <a:r>
              <a:rPr lang="ru-RU" sz="2400" dirty="0" smtClean="0"/>
              <a:t>и взять чужие книги? Я хочу такую в нашей гимназии.</a:t>
            </a:r>
          </a:p>
          <a:p>
            <a:pPr algn="just"/>
            <a:endParaRPr lang="ru-RU" sz="2400" dirty="0" smtClean="0"/>
          </a:p>
          <a:p>
            <a:endParaRPr lang="ru-RU" sz="2400" dirty="0"/>
          </a:p>
          <a:p>
            <a:pPr algn="just"/>
            <a:r>
              <a:rPr lang="ru-RU" sz="2400" dirty="0" err="1" smtClean="0"/>
              <a:t>Буккроссинг</a:t>
            </a:r>
            <a:r>
              <a:rPr lang="ru-RU" sz="2400" dirty="0" smtClean="0"/>
              <a:t> позволит обзавестись новыми книгами, ознакомиться с абсолютно неожиданной литературой бесплатно. Это развитие культуры, самосознания у учащихся и доверия между ними. И это просто интересно и современно.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05750" y="0"/>
            <a:ext cx="4286250" cy="28460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05750" y="3998877"/>
            <a:ext cx="4286250" cy="28591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1118" y="1993724"/>
            <a:ext cx="4286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4089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6271" y="1481327"/>
            <a:ext cx="8557378" cy="414575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200" dirty="0" smtClean="0"/>
              <a:t>Я не обещаю невозможного, я не прошу проголосовать за меня из-за розовых волос, я готова отвечать за свои проекты и стремиться к их осуществлению, потому что я заинтересована в том, чтобы сделать нашу гимназию более дружной, более образованной и атмосферной. </a:t>
            </a:r>
          </a:p>
          <a:p>
            <a:endParaRPr lang="ru-RU" dirty="0"/>
          </a:p>
          <a:p>
            <a:r>
              <a:rPr lang="ru-RU" sz="3200" u="sng" dirty="0" smtClean="0"/>
              <a:t>Давайте превратим учебу в хобби!</a:t>
            </a:r>
            <a:endParaRPr lang="ru-RU" sz="3200" u="sng" dirty="0"/>
          </a:p>
        </p:txBody>
      </p:sp>
    </p:spTree>
    <p:extLst>
      <p:ext uri="{BB962C8B-B14F-4D97-AF65-F5344CB8AC3E}">
        <p14:creationId xmlns:p14="http://schemas.microsoft.com/office/powerpoint/2010/main" xmlns="" val="13357296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413</Words>
  <Application>Microsoft Office PowerPoint</Application>
  <PresentationFormat>Произвольный</PresentationFormat>
  <Paragraphs>18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Приветствую!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Полина</dc:creator>
  <cp:lastModifiedBy>Лиля</cp:lastModifiedBy>
  <cp:revision>10</cp:revision>
  <dcterms:created xsi:type="dcterms:W3CDTF">2017-09-08T17:44:25Z</dcterms:created>
  <dcterms:modified xsi:type="dcterms:W3CDTF">2017-09-10T16:19:18Z</dcterms:modified>
</cp:coreProperties>
</file>